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6" r:id="rId6"/>
    <p:sldId id="267" r:id="rId7"/>
    <p:sldId id="268" r:id="rId8"/>
    <p:sldId id="269" r:id="rId9"/>
    <p:sldId id="263" r:id="rId10"/>
    <p:sldId id="260" r:id="rId11"/>
    <p:sldId id="261" r:id="rId12"/>
    <p:sldId id="264" r:id="rId13"/>
    <p:sldId id="262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1621"/>
    <a:srgbClr val="5B2224"/>
    <a:srgbClr val="893336"/>
    <a:srgbClr val="44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89" d="100"/>
          <a:sy n="189" d="100"/>
        </p:scale>
        <p:origin x="-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345" y="1504889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477980"/>
            <a:ext cx="9144000" cy="380020"/>
          </a:xfrm>
          <a:prstGeom prst="rect">
            <a:avLst/>
          </a:prstGeom>
          <a:solidFill>
            <a:srgbClr val="6D162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OU Chemistry                                                                                        Group Meeting, February</a:t>
            </a:r>
            <a:r>
              <a:rPr lang="en-US" baseline="0" dirty="0" smtClean="0"/>
              <a:t> 6, 2018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28281" y="3148088"/>
            <a:ext cx="8953984" cy="0"/>
          </a:xfrm>
          <a:prstGeom prst="line">
            <a:avLst/>
          </a:prstGeom>
          <a:ln>
            <a:solidFill>
              <a:srgbClr val="6D16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63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6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28281" y="980210"/>
            <a:ext cx="8953984" cy="0"/>
          </a:xfrm>
          <a:prstGeom prst="line">
            <a:avLst/>
          </a:prstGeom>
          <a:ln>
            <a:solidFill>
              <a:srgbClr val="6D16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06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7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1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CA37-B93F-884C-BE65-75363FE0F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4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3354" y="298242"/>
            <a:ext cx="7637305" cy="60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474" y="1183300"/>
            <a:ext cx="8477542" cy="505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7C4D3-B29B-F44E-BA52-274612518349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0C0CA37-B93F-884C-BE65-75363FE0FF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8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rgbClr val="6D162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Time-Dependent Density Functional Theory </a:t>
            </a:r>
            <a:r>
              <a:rPr lang="en-US" dirty="0" smtClean="0"/>
              <a:t>(TDDFT) </a:t>
            </a:r>
            <a:br>
              <a:rPr lang="en-US" dirty="0" smtClean="0"/>
            </a:br>
            <a:r>
              <a:rPr lang="en-US" dirty="0" smtClean="0"/>
              <a:t>for Excited State Calculations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5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Rungs of Density </a:t>
            </a:r>
            <a:r>
              <a:rPr lang="en-US" dirty="0" err="1" smtClean="0"/>
              <a:t>Functionals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07"/>
            <a:ext cx="9144000" cy="56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28" y="292198"/>
            <a:ext cx="7937274" cy="6093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Thiel Set of Molecules (MSE and MAE </a:t>
            </a:r>
            <a:r>
              <a:rPr lang="en-US" dirty="0" err="1" smtClean="0"/>
              <a:t>wrt</a:t>
            </a:r>
            <a:r>
              <a:rPr lang="en-US" dirty="0" smtClean="0"/>
              <a:t> BTE)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2" y="1263445"/>
            <a:ext cx="4872983" cy="514131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74510" y="1302366"/>
            <a:ext cx="3820706" cy="5140547"/>
          </a:xfrm>
        </p:spPr>
        <p:txBody>
          <a:bodyPr>
            <a:normAutofit/>
          </a:bodyPr>
          <a:lstStyle/>
          <a:p>
            <a:r>
              <a:rPr lang="en-US" dirty="0" smtClean="0"/>
              <a:t>RSHs</a:t>
            </a:r>
          </a:p>
          <a:p>
            <a:pPr lvl="1"/>
            <a:r>
              <a:rPr lang="en-US" dirty="0" smtClean="0"/>
              <a:t>CAM-B3LYP, 0.22, 0.31</a:t>
            </a:r>
          </a:p>
          <a:p>
            <a:pPr lvl="1"/>
            <a:r>
              <a:rPr lang="en-US" dirty="0"/>
              <a:t>LRC-</a:t>
            </a:r>
            <a:r>
              <a:rPr lang="en-US" dirty="0" err="1"/>
              <a:t>ωPBEh</a:t>
            </a:r>
            <a:r>
              <a:rPr lang="en-US" dirty="0"/>
              <a:t>, 0.53, </a:t>
            </a:r>
            <a:r>
              <a:rPr lang="en-US" dirty="0" smtClean="0"/>
              <a:t>0.50</a:t>
            </a:r>
          </a:p>
          <a:p>
            <a:pPr lvl="1"/>
            <a:r>
              <a:rPr lang="en-US" dirty="0" smtClean="0"/>
              <a:t>ωB97X-D, 0.21, 0.30</a:t>
            </a:r>
          </a:p>
          <a:p>
            <a:pPr lvl="1"/>
            <a:r>
              <a:rPr lang="en-US" dirty="0" smtClean="0"/>
              <a:t>M06-2X, 0.23, 0.34</a:t>
            </a:r>
          </a:p>
          <a:p>
            <a:r>
              <a:rPr lang="en-US" dirty="0" smtClean="0"/>
              <a:t>Conventional Hybrids</a:t>
            </a:r>
          </a:p>
          <a:p>
            <a:pPr lvl="1"/>
            <a:r>
              <a:rPr lang="en-US" dirty="0" smtClean="0"/>
              <a:t>B3LYP, -0.07, 0.27</a:t>
            </a:r>
          </a:p>
          <a:p>
            <a:pPr lvl="1"/>
            <a:r>
              <a:rPr lang="en-US" dirty="0" smtClean="0"/>
              <a:t>PBE0, 0.05, 0.24</a:t>
            </a:r>
            <a:endParaRPr lang="en-US" dirty="0"/>
          </a:p>
          <a:p>
            <a:r>
              <a:rPr lang="en-US" dirty="0" smtClean="0"/>
              <a:t>Pure </a:t>
            </a:r>
            <a:r>
              <a:rPr lang="en-US" dirty="0" err="1" smtClean="0"/>
              <a:t>Functionals</a:t>
            </a:r>
            <a:endParaRPr lang="en-US" dirty="0" smtClean="0"/>
          </a:p>
          <a:p>
            <a:pPr lvl="1"/>
            <a:r>
              <a:rPr lang="en-US" dirty="0"/>
              <a:t>BLYP, -0.47, </a:t>
            </a:r>
            <a:r>
              <a:rPr lang="en-US" dirty="0" smtClean="0"/>
              <a:t>0.54</a:t>
            </a:r>
          </a:p>
          <a:p>
            <a:pPr lvl="1"/>
            <a:r>
              <a:rPr lang="en-US" dirty="0" smtClean="0"/>
              <a:t>PBE</a:t>
            </a:r>
            <a:r>
              <a:rPr lang="en-US" dirty="0"/>
              <a:t>, -0.45, 0.53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00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Truhlar</a:t>
            </a:r>
            <a:r>
              <a:rPr lang="en-US" dirty="0" smtClean="0"/>
              <a:t> Benchmarking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3" y="1090329"/>
            <a:ext cx="7544996" cy="57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MSE and MAE </a:t>
            </a:r>
            <a:r>
              <a:rPr lang="en-US" dirty="0" err="1" smtClean="0"/>
              <a:t>wrt</a:t>
            </a:r>
            <a:r>
              <a:rPr lang="en-US" dirty="0" smtClean="0"/>
              <a:t> 614 Experimental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max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1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Functional To Choose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88" y="1068972"/>
            <a:ext cx="7515367" cy="53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3" y="150366"/>
            <a:ext cx="9071587" cy="65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" y="1271333"/>
            <a:ext cx="9144000" cy="4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233"/>
            <a:ext cx="9144000" cy="42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Jablonski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25" y="1162459"/>
            <a:ext cx="6085806" cy="5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Effects on E</a:t>
            </a:r>
            <a:r>
              <a:rPr lang="en-US" baseline="-25000" dirty="0" smtClean="0"/>
              <a:t>0-0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6" y="1045238"/>
            <a:ext cx="5989500" cy="58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9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and Emission 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412" y="2989935"/>
            <a:ext cx="4693971" cy="3360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76" y="3003164"/>
            <a:ext cx="4560724" cy="3307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26" y="1505941"/>
            <a:ext cx="3060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Absorption Spectra of Solvent Blue 35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7" y="1034152"/>
            <a:ext cx="9144000" cy="4149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4" y="5341938"/>
            <a:ext cx="8539216" cy="761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30" y="6133424"/>
            <a:ext cx="8539216" cy="4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Density </a:t>
            </a:r>
            <a:r>
              <a:rPr lang="en-US" dirty="0" err="1" smtClean="0"/>
              <a:t>Functionals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684"/>
            <a:ext cx="9144000" cy="54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120</Words>
  <Application>Microsoft Macintosh PowerPoint</Application>
  <PresentationFormat>On-screen Show (4:3)</PresentationFormat>
  <Paragraphs>24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Time-Dependent Density Functional Theory (TDDFT)  for Excited State Calculations </vt:lpstr>
      <vt:lpstr>PowerPoint Presentation</vt:lpstr>
      <vt:lpstr>Paper 1</vt:lpstr>
      <vt:lpstr>Paper 2</vt:lpstr>
      <vt:lpstr>Jablonski Diagram</vt:lpstr>
      <vt:lpstr>Chemical Effects on E0-0</vt:lpstr>
      <vt:lpstr>Absorption and Emission Spectra</vt:lpstr>
      <vt:lpstr>Absorption Spectra of Solvent Blue 35</vt:lpstr>
      <vt:lpstr>Modern Density Functionals</vt:lpstr>
      <vt:lpstr>Five Rungs of Density Functionals</vt:lpstr>
      <vt:lpstr>Thiel Set of Molecules (MSE and MAE wrt BTE)</vt:lpstr>
      <vt:lpstr>Truhlar Benchmarking Results</vt:lpstr>
      <vt:lpstr>MSE and MAE wrt 614 Experimental λmax </vt:lpstr>
      <vt:lpstr>Which Functional To Choose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Shao</dc:creator>
  <cp:lastModifiedBy>Yihan Shao</cp:lastModifiedBy>
  <cp:revision>23</cp:revision>
  <dcterms:created xsi:type="dcterms:W3CDTF">2018-02-06T21:28:47Z</dcterms:created>
  <dcterms:modified xsi:type="dcterms:W3CDTF">2018-02-06T22:56:20Z</dcterms:modified>
</cp:coreProperties>
</file>